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8807" autoAdjust="0"/>
  </p:normalViewPr>
  <p:slideViewPr>
    <p:cSldViewPr snapToGrid="0">
      <p:cViewPr varScale="1">
        <p:scale>
          <a:sx n="112" d="100"/>
          <a:sy n="112" d="100"/>
        </p:scale>
        <p:origin x="21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D3230E-E15C-4D5B-8F82-1BF6486F8EC9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0BEEB-0A5F-467A-93DD-2CAB1A37F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613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ASSESSMENT CRITERIA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deliver a complete game against an initial design specification.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Quality of game play experience.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Quality of iterative development of the game.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satisfy an identified market through appropriate game play design.</a:t>
            </a:r>
          </a:p>
          <a:p>
            <a:endParaRPr lang="en-GB" dirty="0"/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contribute to effective team working.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communicate game and individual progress in a consistent and effective manner to stakeholders.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produce assets in time and to standard.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use documentation and software related to project management in a consistent and effective manner.</a:t>
            </a:r>
          </a:p>
          <a:p>
            <a:pPr lvl="0"/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Ability to reflect on work and to identify best practice on a range of issues.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0BEEB-0A5F-467A-93DD-2CAB1A37F45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668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0BEEB-0A5F-467A-93DD-2CAB1A37F45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382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</a:t>
            </a:r>
            <a:r>
              <a:rPr lang="en-GB" dirty="0" err="1"/>
              <a:t>RogueLike</a:t>
            </a:r>
            <a:r>
              <a:rPr lang="en-GB" dirty="0"/>
              <a:t> game is 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characterized by a dungeon crawl through procedurally generated levels, turned-based gameplay, tile-based graphics and permanent death of the player character.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took off the permanent death mechanic and decided instead that the player can never die. If your player loses against an enemy, you then take control of </a:t>
            </a:r>
            <a:r>
              <a:rPr lang="en-GB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enemy.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0BEEB-0A5F-467A-93DD-2CAB1A37F45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246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3E20-44CC-46D8-81DA-9BADC5779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80F916-A4F1-4CDD-8156-EBF56D6538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5BB3D-C24A-4018-AE3F-9E174AB1D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7F663-43A9-4F09-ACDE-7F5B8015A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68C54-29F8-4490-80DC-10E51F245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189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EF26F-43C1-4357-BBDF-C32E71DE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C74676-E6E0-4B53-8CDF-DA32849EAA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AF053-8388-4553-A140-79128AF39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246AF4-F1FE-49B5-8622-A3BA505F4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5800E-BD7E-4F45-AD24-8D73A027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31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533688-29F0-482F-A3DB-B5A009E9D2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C563CC-B4BE-4578-B59B-F7A308759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D33EA-0599-4B3B-9B7C-97400B4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80F85-6206-46DB-BEFA-D0A9A612A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325C8-BA17-4439-BDDA-EBB7BCFAE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91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0908E-9478-459B-A01B-1B457D361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1120-5CDE-43A1-A598-12470A915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7C7CF-53EB-455F-995E-1FCB0F29E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79489-8FD8-4937-A4EC-0BAAB71FA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01215-55B6-4495-96A5-FA9713356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979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25640-27C6-4802-A619-5DF503B87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A16C9-16FE-4EA6-8201-E952B1CD8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29275-6255-4021-9E50-F9718D0DC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11FF9-CDDE-4F3C-B779-7F0735B4D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D7FFE-11CD-4107-88A7-3D81F650C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94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B58D3-0DD9-44BB-91A6-972946D61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1E96A-340A-4901-BE63-773543739B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8E7B8C-9C97-4390-9A79-A66778522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7F1E7B-909C-44AD-A058-28DB56D04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16898B-8AC5-4283-9D2A-5BABD02C6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7EF80B-1CBE-4F9C-9901-8B23E09E6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165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89543-BEB2-4775-88C4-E00DA514F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09410-8C34-4C5C-B44F-0F49ED0FD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A7F0B7-59F4-423A-B1B2-E7829597C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BBA9D5-CEC1-4367-8C1A-4890F7EA9B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224508-7F29-49DD-8054-29DA07E4E0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71726C-7828-4A5A-9D94-0F341552A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F4B250-591B-49A2-AA8E-1AC31008E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0B57A5-114D-43FF-90A6-AFB975D87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65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84D0F-873A-48C1-9552-CA62D4CE2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F38CBF-8BC2-4DBF-8DF0-6DF34159E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4546C-A1A3-46C8-8EDC-2825A363D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F97972-8AED-40E1-8F9C-4804D1302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11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213E6D-567A-4CEE-A3CB-8856B7DEA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872595-F6F5-4526-9C76-2F0279C31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CD763F-8D4A-40CE-9728-ACB23FFD0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258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D7B9C-7CE9-40BD-A979-9BAF88FA6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10827-4A11-4085-986D-6A0775557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003D22-9716-433C-9F06-43CDB9DD18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D5E2EB-D103-4651-8F5E-E5337FD7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6F2E79-72A6-49C8-BDAD-79A1132FA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7335ED-57E7-46DC-9E3C-63D16EAF1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24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E4BF0-35E8-4BF6-8A63-714093665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725ABF-7168-428C-9BC2-1161779D5A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6FFF25-3897-40A4-B223-928D280E5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F3526E-11B9-4381-B89A-7B9AEA2D0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BF917E-84FC-4909-8458-B86CC9406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5E20C9-5116-40F7-A09C-32A5B19D4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66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EA025B-8184-4F24-8348-72B4C650C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66570-E6FB-424B-AA80-752B5BEDD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A46D7-9917-4CDA-85DF-78D55EB864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8CA6E-1ADE-4459-961D-D3454A537B0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14C2C-54C2-40E1-A8FB-904100ADA3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1AD34-65F3-47A7-83F3-1C542AABA4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025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EC2C1-82A6-4BBA-94F6-919AB97E4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7327"/>
            <a:ext cx="9144000" cy="1413447"/>
          </a:xfrm>
        </p:spPr>
        <p:txBody>
          <a:bodyPr>
            <a:normAutofit/>
          </a:bodyPr>
          <a:lstStyle/>
          <a:p>
            <a:r>
              <a:rPr lang="en-US" sz="8000" dirty="0"/>
              <a:t>Group 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5B520-A048-4024-859B-F34B0EEA8F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26624"/>
            <a:ext cx="9144000" cy="1092510"/>
          </a:xfrm>
        </p:spPr>
        <p:txBody>
          <a:bodyPr/>
          <a:lstStyle/>
          <a:p>
            <a:r>
              <a:rPr lang="en-GB" dirty="0"/>
              <a:t>Level 4/5 Group 8: Petrut </a:t>
            </a:r>
            <a:r>
              <a:rPr lang="en-GB" dirty="0" err="1"/>
              <a:t>Vasile</a:t>
            </a:r>
            <a:r>
              <a:rPr lang="en-GB" dirty="0"/>
              <a:t>, Sorin Cristea, Louis Vagner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394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C549-24D4-4199-A9AB-588091299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8075C-3587-422E-8A70-4720EE771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3540"/>
          </a:xfrm>
        </p:spPr>
        <p:txBody>
          <a:bodyPr>
            <a:normAutofit lnSpcReduction="10000"/>
          </a:bodyPr>
          <a:lstStyle/>
          <a:p>
            <a:r>
              <a:rPr lang="en-US" sz="4400" dirty="0"/>
              <a:t>Choose a game genre</a:t>
            </a:r>
          </a:p>
          <a:p>
            <a:endParaRPr lang="en-US" sz="4400" dirty="0"/>
          </a:p>
          <a:p>
            <a:r>
              <a:rPr lang="en-US" sz="4400" dirty="0"/>
              <a:t>Change of a basic mechanic</a:t>
            </a:r>
          </a:p>
          <a:p>
            <a:endParaRPr lang="en-US" sz="4400" dirty="0"/>
          </a:p>
          <a:p>
            <a:r>
              <a:rPr lang="en-US" sz="4400" dirty="0"/>
              <a:t>Single player Game</a:t>
            </a:r>
          </a:p>
          <a:p>
            <a:endParaRPr lang="en-US" sz="4400" dirty="0"/>
          </a:p>
          <a:p>
            <a:r>
              <a:rPr lang="en-US" sz="4400" dirty="0"/>
              <a:t>Intuitive gameplay</a:t>
            </a:r>
          </a:p>
        </p:txBody>
      </p:sp>
    </p:spTree>
    <p:extLst>
      <p:ext uri="{BB962C8B-B14F-4D97-AF65-F5344CB8AC3E}">
        <p14:creationId xmlns:p14="http://schemas.microsoft.com/office/powerpoint/2010/main" val="3023652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E5854-0164-48AC-BE48-89355303E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Emotions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849CF-0B1D-49E7-9FF6-777071C0E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Easy fun</a:t>
            </a:r>
          </a:p>
          <a:p>
            <a:endParaRPr lang="en-US" sz="4400" dirty="0"/>
          </a:p>
          <a:p>
            <a:r>
              <a:rPr lang="en-US" sz="4400" dirty="0"/>
              <a:t>Sense of accomplishment</a:t>
            </a:r>
          </a:p>
          <a:p>
            <a:endParaRPr lang="en-US" sz="4400" dirty="0"/>
          </a:p>
          <a:p>
            <a:r>
              <a:rPr lang="en-US" sz="4400" dirty="0"/>
              <a:t>Wonder</a:t>
            </a:r>
          </a:p>
          <a:p>
            <a:pPr marL="0" indent="0">
              <a:buNone/>
            </a:pPr>
            <a:endParaRPr lang="en-US" sz="4400" dirty="0"/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051538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181F6-460D-4FA2-9D75-19D34FE4E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A6A39-EE74-4265-BC8D-480A2BAAF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5400" dirty="0"/>
              <a:t>No Perma-death</a:t>
            </a:r>
          </a:p>
          <a:p>
            <a:r>
              <a:rPr lang="en-US" sz="5400" dirty="0"/>
              <a:t>Solution : body switch with the killer</a:t>
            </a:r>
          </a:p>
          <a:p>
            <a:r>
              <a:rPr lang="en-US" sz="5400" dirty="0"/>
              <a:t>Dungeon generator</a:t>
            </a:r>
          </a:p>
          <a:p>
            <a:r>
              <a:rPr lang="en-US" sz="5400" dirty="0"/>
              <a:t>AI for enemies</a:t>
            </a:r>
          </a:p>
          <a:p>
            <a:r>
              <a:rPr lang="en-US" sz="5400" dirty="0"/>
              <a:t>Point and click movement </a:t>
            </a:r>
          </a:p>
        </p:txBody>
      </p:sp>
    </p:spTree>
    <p:extLst>
      <p:ext uri="{BB962C8B-B14F-4D97-AF65-F5344CB8AC3E}">
        <p14:creationId xmlns:p14="http://schemas.microsoft.com/office/powerpoint/2010/main" val="3053043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A6D82-3EFA-4BDF-984E-FB43A46EE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7C9183-FCE2-4223-BB54-5EDACBE84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847" y="1327685"/>
            <a:ext cx="2495079" cy="176391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0931BE-6ACF-4B37-B2DB-D99697B7A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417" y="632266"/>
            <a:ext cx="1356884" cy="19193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D9274B-08A7-421F-8E81-E442F0B672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030" y="3668432"/>
            <a:ext cx="1694265" cy="23965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BA3150-88E0-4B65-8291-8C5840844F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795" y="3210920"/>
            <a:ext cx="3072897" cy="30728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EE6A203-9105-4406-9013-90F6EBB4EF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8611" y="3693919"/>
            <a:ext cx="2158497" cy="215849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0C7EB5E-C497-43BC-A800-9689473BD2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846" y="4927253"/>
            <a:ext cx="2530537" cy="156562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AD5C2AA-85C6-4819-935D-49ABFC5AD2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249" y="204572"/>
            <a:ext cx="5311845" cy="310096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D89DFD2-05E2-45EE-8328-94B373DDB7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89" y="3335230"/>
            <a:ext cx="3236994" cy="148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318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E7585-2D91-4265-AB04-F56C41999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EB689-9E0A-4ADA-969E-92280C025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470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4567F-025F-4DDD-92EE-6BBAFAB9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following weeks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902B9-CD23-4B8A-A800-C4F2E6972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  <a:p>
            <a:endParaRPr lang="en-US" dirty="0"/>
          </a:p>
          <a:p>
            <a:r>
              <a:rPr lang="en-US" dirty="0"/>
              <a:t>Balancing</a:t>
            </a:r>
          </a:p>
          <a:p>
            <a:endParaRPr lang="en-US" dirty="0"/>
          </a:p>
          <a:p>
            <a:r>
              <a:rPr lang="en-US" dirty="0"/>
              <a:t>Creating a tutorial level</a:t>
            </a:r>
          </a:p>
          <a:p>
            <a:endParaRPr lang="en-US" dirty="0"/>
          </a:p>
          <a:p>
            <a:r>
              <a:rPr lang="en-US" dirty="0"/>
              <a:t>Polishing</a:t>
            </a:r>
          </a:p>
        </p:txBody>
      </p:sp>
    </p:spTree>
    <p:extLst>
      <p:ext uri="{BB962C8B-B14F-4D97-AF65-F5344CB8AC3E}">
        <p14:creationId xmlns:p14="http://schemas.microsoft.com/office/powerpoint/2010/main" val="1701584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133</Words>
  <Application>Microsoft Office PowerPoint</Application>
  <PresentationFormat>Widescreen</PresentationFormat>
  <Paragraphs>49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Group 8</vt:lpstr>
      <vt:lpstr>Brief</vt:lpstr>
      <vt:lpstr>Emotions</vt:lpstr>
      <vt:lpstr>Mechanics</vt:lpstr>
      <vt:lpstr>Art</vt:lpstr>
      <vt:lpstr>Walkthrough</vt:lpstr>
      <vt:lpstr>The following weeks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8</dc:title>
  <dc:creator>Petrut</dc:creator>
  <cp:lastModifiedBy>Sorin Cristea</cp:lastModifiedBy>
  <cp:revision>27</cp:revision>
  <dcterms:created xsi:type="dcterms:W3CDTF">2019-03-01T11:13:24Z</dcterms:created>
  <dcterms:modified xsi:type="dcterms:W3CDTF">2019-03-04T13:37:24Z</dcterms:modified>
</cp:coreProperties>
</file>

<file path=docProps/thumbnail.jpeg>
</file>